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3234" y="-78"/>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50D393-102E-42D3-BE72-0684807A4B89}" type="datetimeFigureOut">
              <a:rPr lang="en-US" smtClean="0"/>
              <a:t>6/9/2010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50D393-102E-42D3-BE72-0684807A4B89}" type="datetimeFigureOut">
              <a:rPr lang="en-US" smtClean="0"/>
              <a:t>6/9/2010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50D393-102E-42D3-BE72-0684807A4B89}" type="datetimeFigureOut">
              <a:rPr lang="en-US" smtClean="0"/>
              <a:t>6/9/2010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50D393-102E-42D3-BE72-0684807A4B89}" type="datetimeFigureOut">
              <a:rPr lang="en-US" smtClean="0"/>
              <a:t>6/9/2010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50D393-102E-42D3-BE72-0684807A4B89}" type="datetimeFigureOut">
              <a:rPr lang="en-US" smtClean="0"/>
              <a:t>6/9/2010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50D393-102E-42D3-BE72-0684807A4B89}" type="datetimeFigureOut">
              <a:rPr lang="en-US" smtClean="0"/>
              <a:t>6/9/2010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50D393-102E-42D3-BE72-0684807A4B89}" type="datetimeFigureOut">
              <a:rPr lang="en-US" smtClean="0"/>
              <a:t>6/9/2010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50D393-102E-42D3-BE72-0684807A4B89}" type="datetimeFigureOut">
              <a:rPr lang="en-US" smtClean="0"/>
              <a:t>6/9/2010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50D393-102E-42D3-BE72-0684807A4B89}" type="datetimeFigureOut">
              <a:rPr lang="en-US" smtClean="0"/>
              <a:t>6/9/2010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50D393-102E-42D3-BE72-0684807A4B89}" type="datetimeFigureOut">
              <a:rPr lang="en-US" smtClean="0"/>
              <a:t>6/9/2010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50D393-102E-42D3-BE72-0684807A4B89}" type="datetimeFigureOut">
              <a:rPr lang="en-US" smtClean="0"/>
              <a:t>6/9/2010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1CF13-8D05-485E-91E9-B0EF4FF1A24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A50D393-102E-42D3-BE72-0684807A4B89}" type="datetimeFigureOut">
              <a:rPr lang="en-US" smtClean="0"/>
              <a:t>6/9/2010</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97F1CF13-8D05-485E-91E9-B0EF4FF1A24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GP4798 Sheet flow from Braddock and Museum 4.JPG"/>
          <p:cNvPicPr>
            <a:picLocks noChangeAspect="1"/>
          </p:cNvPicPr>
          <p:nvPr/>
        </p:nvPicPr>
        <p:blipFill>
          <a:blip r:embed="rId2" cstate="print"/>
          <a:stretch>
            <a:fillRect/>
          </a:stretch>
        </p:blipFill>
        <p:spPr>
          <a:xfrm>
            <a:off x="3505200" y="6629400"/>
            <a:ext cx="3352800" cy="2514600"/>
          </a:xfrm>
          <a:prstGeom prst="rect">
            <a:avLst/>
          </a:prstGeom>
        </p:spPr>
      </p:pic>
      <p:pic>
        <p:nvPicPr>
          <p:cNvPr id="9" name="Picture 8" descr="IMGP4211 Sheet flow rotated.JPG"/>
          <p:cNvPicPr>
            <a:picLocks noChangeAspect="1"/>
          </p:cNvPicPr>
          <p:nvPr/>
        </p:nvPicPr>
        <p:blipFill>
          <a:blip r:embed="rId3" cstate="print"/>
          <a:stretch>
            <a:fillRect/>
          </a:stretch>
        </p:blipFill>
        <p:spPr>
          <a:xfrm>
            <a:off x="0" y="4800600"/>
            <a:ext cx="3314700" cy="4419600"/>
          </a:xfrm>
          <a:prstGeom prst="rect">
            <a:avLst/>
          </a:prstGeom>
        </p:spPr>
      </p:pic>
      <p:pic>
        <p:nvPicPr>
          <p:cNvPr id="10" name="Picture 9" descr="Wanzer Pond 2.JPG"/>
          <p:cNvPicPr>
            <a:picLocks noChangeAspect="1"/>
          </p:cNvPicPr>
          <p:nvPr/>
        </p:nvPicPr>
        <p:blipFill>
          <a:blip r:embed="rId4" cstate="print"/>
          <a:stretch>
            <a:fillRect/>
          </a:stretch>
        </p:blipFill>
        <p:spPr>
          <a:xfrm>
            <a:off x="0" y="1981200"/>
            <a:ext cx="3251200" cy="2438400"/>
          </a:xfrm>
          <a:prstGeom prst="rect">
            <a:avLst/>
          </a:prstGeom>
        </p:spPr>
      </p:pic>
      <p:pic>
        <p:nvPicPr>
          <p:cNvPr id="11" name="Picture 10" descr="IMGP5438 View toward McCormick's home rotated.JPG"/>
          <p:cNvPicPr>
            <a:picLocks noChangeAspect="1"/>
          </p:cNvPicPr>
          <p:nvPr/>
        </p:nvPicPr>
        <p:blipFill>
          <a:blip r:embed="rId5" cstate="print"/>
          <a:stretch>
            <a:fillRect/>
          </a:stretch>
        </p:blipFill>
        <p:spPr>
          <a:xfrm>
            <a:off x="3562350" y="2006600"/>
            <a:ext cx="3295650" cy="4394200"/>
          </a:xfrm>
          <a:prstGeom prst="rect">
            <a:avLst/>
          </a:prstGeom>
        </p:spPr>
      </p:pic>
      <p:sp>
        <p:nvSpPr>
          <p:cNvPr id="12" name="TextBox 11"/>
          <p:cNvSpPr txBox="1"/>
          <p:nvPr/>
        </p:nvSpPr>
        <p:spPr>
          <a:xfrm>
            <a:off x="0" y="152400"/>
            <a:ext cx="6858000" cy="646331"/>
          </a:xfrm>
          <a:prstGeom prst="rect">
            <a:avLst/>
          </a:prstGeom>
          <a:noFill/>
        </p:spPr>
        <p:txBody>
          <a:bodyPr wrap="square" rtlCol="0">
            <a:spAutoFit/>
          </a:bodyPr>
          <a:lstStyle/>
          <a:p>
            <a:pPr algn="ctr"/>
            <a:r>
              <a:rPr lang="en-US" b="1" dirty="0" smtClean="0"/>
              <a:t>Fort Ward Park Storm Water Problems</a:t>
            </a:r>
          </a:p>
          <a:p>
            <a:pPr algn="ctr"/>
            <a:r>
              <a:rPr lang="en-US" i="1" dirty="0" smtClean="0"/>
              <a:t>Community Impact</a:t>
            </a:r>
            <a:endParaRPr lang="en-US" i="1" dirty="0"/>
          </a:p>
        </p:txBody>
      </p:sp>
      <p:sp>
        <p:nvSpPr>
          <p:cNvPr id="13" name="TextBox 12"/>
          <p:cNvSpPr txBox="1"/>
          <p:nvPr/>
        </p:nvSpPr>
        <p:spPr>
          <a:xfrm>
            <a:off x="0" y="914400"/>
            <a:ext cx="6858000" cy="830997"/>
          </a:xfrm>
          <a:prstGeom prst="rect">
            <a:avLst/>
          </a:prstGeom>
          <a:noFill/>
        </p:spPr>
        <p:txBody>
          <a:bodyPr wrap="square" rtlCol="0">
            <a:spAutoFit/>
          </a:bodyPr>
          <a:lstStyle/>
          <a:p>
            <a:r>
              <a:rPr lang="en-US" sz="1200" dirty="0" smtClean="0"/>
              <a:t>SHA Area 6 rep Glenn Eugster  sent  the photos below to the Mayor and City Council as well as the City staff and the Fort Ward Park Advisory Group.  Councilman Rob </a:t>
            </a:r>
            <a:r>
              <a:rPr lang="en-US" sz="1200" dirty="0" err="1" smtClean="0"/>
              <a:t>Krupika</a:t>
            </a:r>
            <a:r>
              <a:rPr lang="en-US" sz="1200" dirty="0" smtClean="0"/>
              <a:t>  responded on June 7, 2010, “</a:t>
            </a:r>
            <a:r>
              <a:rPr lang="en-US" sz="1200" dirty="0"/>
              <a:t>Thank you, Glenn.  I completely agree this is something that needs to be fixed.  As our economy improves, we can add more funding to address this need, along with many others in the city related to flooding and storm </a:t>
            </a:r>
            <a:r>
              <a:rPr lang="en-US" sz="1200" dirty="0" smtClean="0"/>
              <a:t>water.”</a:t>
            </a:r>
            <a:endParaRPr lang="en-US" sz="1200" dirty="0"/>
          </a:p>
        </p:txBody>
      </p:sp>
      <p:sp>
        <p:nvSpPr>
          <p:cNvPr id="14" name="TextBox 13"/>
          <p:cNvSpPr txBox="1"/>
          <p:nvPr/>
        </p:nvSpPr>
        <p:spPr>
          <a:xfrm>
            <a:off x="0" y="4419600"/>
            <a:ext cx="3276600" cy="400110"/>
          </a:xfrm>
          <a:prstGeom prst="rect">
            <a:avLst/>
          </a:prstGeom>
          <a:noFill/>
        </p:spPr>
        <p:txBody>
          <a:bodyPr wrap="square" rtlCol="0">
            <a:spAutoFit/>
          </a:bodyPr>
          <a:lstStyle/>
          <a:p>
            <a:pPr algn="ctr"/>
            <a:r>
              <a:rPr lang="en-US" sz="1000" dirty="0" smtClean="0"/>
              <a:t>Oakland Cemetery  (above) and sheet flow from Braddock Road/Museum toward Van Dorn St (below &amp; bottom right). </a:t>
            </a:r>
            <a:endParaRPr lang="en-US" sz="1000" dirty="0"/>
          </a:p>
        </p:txBody>
      </p:sp>
      <p:sp>
        <p:nvSpPr>
          <p:cNvPr id="15" name="TextBox 14"/>
          <p:cNvSpPr txBox="1"/>
          <p:nvPr/>
        </p:nvSpPr>
        <p:spPr>
          <a:xfrm>
            <a:off x="3581400" y="6400800"/>
            <a:ext cx="3276600" cy="246221"/>
          </a:xfrm>
          <a:prstGeom prst="rect">
            <a:avLst/>
          </a:prstGeom>
          <a:noFill/>
        </p:spPr>
        <p:txBody>
          <a:bodyPr wrap="square" rtlCol="0">
            <a:spAutoFit/>
          </a:bodyPr>
          <a:lstStyle/>
          <a:p>
            <a:pPr algn="ctr"/>
            <a:r>
              <a:rPr lang="en-US" sz="1000" dirty="0" smtClean="0"/>
              <a:t>McCormick residence in Marlboro Estates (above)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83</Words>
  <Application>Microsoft Office PowerPoint</Application>
  <PresentationFormat>On-screen Show (4:3)</PresentationFormat>
  <Paragraphs>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Nancy Jennings</dc:creator>
  <cp:lastModifiedBy>Nancy Jennings</cp:lastModifiedBy>
  <cp:revision>7</cp:revision>
  <dcterms:created xsi:type="dcterms:W3CDTF">2010-06-09T10:41:45Z</dcterms:created>
  <dcterms:modified xsi:type="dcterms:W3CDTF">2010-06-09T11:03:31Z</dcterms:modified>
</cp:coreProperties>
</file>