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9" autoAdjust="0"/>
  </p:normalViewPr>
  <p:slideViewPr>
    <p:cSldViewPr showGuides="1">
      <p:cViewPr varScale="1">
        <p:scale>
          <a:sx n="80" d="100"/>
          <a:sy n="80" d="100"/>
        </p:scale>
        <p:origin x="-3234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90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08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58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55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3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57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0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19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E0004-15CF-437B-8390-BBD8BD6DFE58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F3C17-52F0-4C4C-B9AE-EBBF1B1A1E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minaryhillassn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rjennings@comcast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ncy Jennings\Documents\a -- SHA\Maps SHA\SHA map 2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6858000" cy="577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Seminary Hill Association, Inc.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en-US" sz="1400" i="1" dirty="0" smtClean="0"/>
              <a:t>SHA is a non-partisan, non-profit civic organization that promotes the </a:t>
            </a:r>
          </a:p>
          <a:p>
            <a:pPr algn="ctr"/>
            <a:r>
              <a:rPr lang="en-US" sz="1400" i="1" dirty="0" smtClean="0"/>
              <a:t>general welfare of the residents of the City of Alexandria, </a:t>
            </a:r>
          </a:p>
          <a:p>
            <a:pPr algn="ctr"/>
            <a:r>
              <a:rPr lang="en-US" sz="1400" i="1" dirty="0" smtClean="0"/>
              <a:t>particularly those who live in the Seminary Hill area.</a:t>
            </a:r>
          </a:p>
          <a:p>
            <a:pPr algn="ctr"/>
            <a:endParaRPr lang="en-US" sz="1400" dirty="0" smtClean="0"/>
          </a:p>
          <a:p>
            <a:pPr algn="ctr"/>
            <a:r>
              <a:rPr lang="en-US" sz="1200" dirty="0" smtClean="0"/>
              <a:t>2115 </a:t>
            </a:r>
            <a:r>
              <a:rPr lang="en-US" sz="1200" dirty="0"/>
              <a:t>Marlboro Drive</a:t>
            </a:r>
          </a:p>
          <a:p>
            <a:pPr algn="ctr"/>
            <a:r>
              <a:rPr lang="en-US" sz="1200" dirty="0"/>
              <a:t>Alexandria, VA 22304</a:t>
            </a:r>
          </a:p>
          <a:p>
            <a:pPr algn="ctr"/>
            <a:r>
              <a:rPr lang="en-US" sz="1200" dirty="0" smtClean="0">
                <a:hlinkClick r:id="rId3"/>
              </a:rPr>
              <a:t>www.seminaryhillassn.org</a:t>
            </a:r>
            <a:endParaRPr lang="en-US" sz="1200" dirty="0"/>
          </a:p>
          <a:p>
            <a:pPr algn="ctr"/>
            <a:endParaRPr lang="en-US" sz="12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676400" y="8282226"/>
            <a:ext cx="3429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SHA </a:t>
            </a:r>
            <a:r>
              <a:rPr lang="en-US" sz="1400" b="1" dirty="0"/>
              <a:t>President</a:t>
            </a:r>
          </a:p>
          <a:p>
            <a:pPr algn="ctr"/>
            <a:r>
              <a:rPr lang="en-US" sz="1200" dirty="0"/>
              <a:t>Nan Jennings</a:t>
            </a:r>
          </a:p>
          <a:p>
            <a:pPr algn="ctr"/>
            <a:r>
              <a:rPr lang="en-US" sz="1200" dirty="0"/>
              <a:t>(H) 703-820-6930</a:t>
            </a:r>
          </a:p>
          <a:p>
            <a:pPr algn="ctr"/>
            <a:r>
              <a:rPr lang="en-US" sz="1200" dirty="0">
                <a:hlinkClick r:id="rId4"/>
              </a:rPr>
              <a:t>nrjennings@comcast.net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1708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55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Jennings</dc:creator>
  <cp:lastModifiedBy>Nancy Jennings</cp:lastModifiedBy>
  <cp:revision>111</cp:revision>
  <cp:lastPrinted>2013-09-08T12:41:16Z</cp:lastPrinted>
  <dcterms:created xsi:type="dcterms:W3CDTF">2013-09-06T10:07:21Z</dcterms:created>
  <dcterms:modified xsi:type="dcterms:W3CDTF">2013-10-03T20:01:50Z</dcterms:modified>
</cp:coreProperties>
</file>