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7077075" cy="93932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29" autoAdjust="0"/>
  </p:normalViewPr>
  <p:slideViewPr>
    <p:cSldViewPr showGuides="1">
      <p:cViewPr varScale="1">
        <p:scale>
          <a:sx n="80" d="100"/>
          <a:sy n="80" d="100"/>
        </p:scale>
        <p:origin x="-3234" y="-9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095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72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309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080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20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15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08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695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74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075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BDD1E-8E8B-4E3A-A608-220E39A8581F}" type="datetimeFigureOut">
              <a:rPr lang="en-US" smtClean="0"/>
              <a:t>12/14/2013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409CC-C599-464D-A868-87CE62799C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3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Nancy Jennings\Documents\a -- SHA\Meetings\2013-12 Meeting - December\TCW lights\Screening scoreboar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4560277"/>
            <a:ext cx="3352800" cy="2514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7620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Screening  - 14 December 2013</a:t>
            </a:r>
            <a:endParaRPr lang="en-US" sz="1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7239000"/>
            <a:ext cx="3469637" cy="381000"/>
          </a:xfrm>
        </p:spPr>
        <p:txBody>
          <a:bodyPr>
            <a:noAutofit/>
          </a:bodyPr>
          <a:lstStyle/>
          <a:p>
            <a:r>
              <a:rPr lang="en-US" sz="1200" dirty="0" smtClean="0"/>
              <a:t>Football Scoreboard from Woods Place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  <p:pic>
        <p:nvPicPr>
          <p:cNvPr id="1027" name="Picture 3" descr="C:\Users\Nancy Jennings\Documents\a -- SHA\Meetings\2013-12 Meeting - December\TCW lights\Screening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65365"/>
            <a:ext cx="3352422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Nancy Jennings\Documents\a -- SHA\Meetings\2013-12 Meeting - December\TCW lights\Screening 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766" y="965365"/>
            <a:ext cx="335242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ubtitle 2"/>
          <p:cNvSpPr txBox="1">
            <a:spLocks/>
          </p:cNvSpPr>
          <p:nvPr/>
        </p:nvSpPr>
        <p:spPr>
          <a:xfrm>
            <a:off x="152400" y="3505200"/>
            <a:ext cx="3270737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Woods Place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581400" y="3505200"/>
            <a:ext cx="32766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Woods Place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1030" name="Picture 6" descr="C:\Users\Nancy Jennings\Documents\a -- SHA\Meetings\2013-12 Meeting - December\TCW lights\Screening 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579" y="4572000"/>
            <a:ext cx="3352422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3505579" y="7162800"/>
            <a:ext cx="3352421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3401 Woods Avenue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6913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7620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Lighting  - 14 December 2013</a:t>
            </a:r>
            <a:endParaRPr lang="en-US" sz="1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794" y="6568538"/>
            <a:ext cx="3469637" cy="381000"/>
          </a:xfrm>
        </p:spPr>
        <p:txBody>
          <a:bodyPr>
            <a:noAutofit/>
          </a:bodyPr>
          <a:lstStyle/>
          <a:p>
            <a:r>
              <a:rPr lang="en-US" sz="1200" dirty="0" smtClean="0"/>
              <a:t>View toward Woods Place and  Woods Avenue</a:t>
            </a:r>
            <a:r>
              <a:rPr lang="en-US" sz="1200" dirty="0"/>
              <a:t/>
            </a:r>
            <a:br>
              <a:rPr lang="en-US" sz="1200" dirty="0"/>
            </a:br>
            <a:endParaRPr lang="en-US" sz="1200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967839" y="3663055"/>
            <a:ext cx="2313866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View toward King Street</a:t>
            </a:r>
            <a:endParaRPr lang="en-US" sz="12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558074" y="3692395"/>
            <a:ext cx="2329725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Stairs shine on Woods Avenue</a:t>
            </a:r>
            <a:br>
              <a:rPr lang="en-US" sz="1200" dirty="0" smtClean="0"/>
            </a:br>
            <a:endParaRPr lang="en-US" sz="1200" dirty="0"/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3513121" y="6639372"/>
            <a:ext cx="3352421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3401 Woods Avenue is across from stairs</a:t>
            </a:r>
            <a:endParaRPr lang="en-US" sz="1200" dirty="0"/>
          </a:p>
        </p:txBody>
      </p:sp>
      <p:pic>
        <p:nvPicPr>
          <p:cNvPr id="2051" name="Picture 3" descr="C:\Users\Nancy Jennings\Documents\a -- SHA\Meetings\2013-12 Meeting - December\TCW lights\IMG_03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09600"/>
            <a:ext cx="2291105" cy="3054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Nancy Jennings\Documents\a -- SHA\Meetings\2013-12 Meeting - December\TCW lights\IMG_034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303" y="609600"/>
            <a:ext cx="2312096" cy="308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Nancy Jennings\Documents\a -- SHA\Meetings\2013-12 Meeting - December\TCW lights\IMG_033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6303" y="4066817"/>
            <a:ext cx="3352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Nancy Jennings\Documents\a -- SHA\Meetings\2013-12 Meeting - December\TCW lights\Location courts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" y="4044055"/>
            <a:ext cx="3383148" cy="2537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ubtitle 2"/>
          <p:cNvSpPr txBox="1">
            <a:spLocks/>
          </p:cNvSpPr>
          <p:nvPr/>
        </p:nvSpPr>
        <p:spPr>
          <a:xfrm>
            <a:off x="3465008" y="7546350"/>
            <a:ext cx="3448645" cy="1524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dirty="0" smtClean="0"/>
              <a:t>Left:  School bus on Woods Avenue at 6:35 AM on 14 Dec 2013 . . . TCW gate closed, so the bus turns around ; backs up—b </a:t>
            </a:r>
            <a:r>
              <a:rPr lang="en-US" sz="1200" dirty="0" err="1" smtClean="0"/>
              <a:t>eep</a:t>
            </a:r>
            <a:r>
              <a:rPr lang="en-US" sz="1200" dirty="0" smtClean="0"/>
              <a:t>, beep, beep—on a Saturday morning!</a:t>
            </a:r>
          </a:p>
          <a:p>
            <a:pPr algn="l"/>
            <a:endParaRPr lang="en-US" sz="1200" dirty="0"/>
          </a:p>
          <a:p>
            <a:pPr algn="l"/>
            <a:r>
              <a:rPr lang="en-US" sz="1200" dirty="0" smtClean="0"/>
              <a:t>Note:  these people did not move to a neighborhood with a school.</a:t>
            </a:r>
            <a:endParaRPr lang="en-US" sz="1200" dirty="0"/>
          </a:p>
        </p:txBody>
      </p:sp>
      <p:pic>
        <p:nvPicPr>
          <p:cNvPr id="18" name="Picture 4" descr="C:\Users\Nancy Jennings\Documents\a -- SHA\Meetings\2013-12 Meeting - December\TCW lights\Bus turning 14 Dec2013 0635 AM 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6" y="6860550"/>
            <a:ext cx="3318767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8984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6858000" cy="762000"/>
          </a:xfrm>
        </p:spPr>
        <p:txBody>
          <a:bodyPr>
            <a:normAutofit/>
          </a:bodyPr>
          <a:lstStyle/>
          <a:p>
            <a:r>
              <a:rPr lang="en-US" sz="1800" b="1" dirty="0" smtClean="0"/>
              <a:t>Location </a:t>
            </a:r>
            <a:r>
              <a:rPr lang="en-US" sz="1800" b="1" dirty="0" smtClean="0"/>
              <a:t>of Proposed Tennis Courts</a:t>
            </a:r>
            <a:r>
              <a:rPr lang="en-US" sz="1800" b="1" dirty="0" smtClean="0"/>
              <a:t>  - 14 December 2013</a:t>
            </a:r>
            <a:endParaRPr lang="en-US" sz="1800" i="1" dirty="0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152400" y="3505200"/>
            <a:ext cx="3270737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King Street playing field </a:t>
            </a:r>
            <a:endParaRPr lang="en-US" sz="1200" dirty="0"/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581400" y="3505200"/>
            <a:ext cx="3276600" cy="381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From the parking garage</a:t>
            </a:r>
            <a:br>
              <a:rPr lang="en-US" sz="1200" dirty="0" smtClean="0"/>
            </a:br>
            <a:endParaRPr lang="en-US" sz="1200" dirty="0"/>
          </a:p>
        </p:txBody>
      </p:sp>
      <p:pic>
        <p:nvPicPr>
          <p:cNvPr id="3074" name="Picture 2" descr="C:\Users\Nancy Jennings\Documents\a -- SHA\Meetings\2013-12 Meeting - December\TCW lights\Location courts 3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5889" y="1158598"/>
            <a:ext cx="2971800" cy="2229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Nancy Jennings\Documents\a -- SHA\Meetings\2013-12 Meeting - December\TCW lights\Location courts 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598"/>
            <a:ext cx="3345352" cy="2229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410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114</Words>
  <Application>Microsoft Office PowerPoint</Application>
  <PresentationFormat>On-screen Show (4:3)</PresentationFormat>
  <Paragraphs>16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Screening  - 14 December 2013</vt:lpstr>
      <vt:lpstr>Lighting  - 14 December 2013</vt:lpstr>
      <vt:lpstr>Location of Proposed Tennis Courts  - 14 December 2013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Alexandria Annual Fall Festival  10-2 Saturday, October 19  Boothe Park 520 Cameron Station Blvd.</dc:title>
  <dc:creator>Nancy Jennings</dc:creator>
  <cp:lastModifiedBy>Nancy Jennings</cp:lastModifiedBy>
  <cp:revision>10</cp:revision>
  <cp:lastPrinted>2013-10-08T12:32:16Z</cp:lastPrinted>
  <dcterms:created xsi:type="dcterms:W3CDTF">2013-10-08T12:24:11Z</dcterms:created>
  <dcterms:modified xsi:type="dcterms:W3CDTF">2013-12-14T14:00:01Z</dcterms:modified>
</cp:coreProperties>
</file>